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601200" cy="12801600" type="A3"/>
  <p:notesSz cx="9866313" cy="142954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3" autoAdjust="0"/>
    <p:restoredTop sz="94660"/>
  </p:normalViewPr>
  <p:slideViewPr>
    <p:cSldViewPr snapToGrid="0">
      <p:cViewPr varScale="1">
        <p:scale>
          <a:sx n="39" d="100"/>
          <a:sy n="39" d="100"/>
        </p:scale>
        <p:origin x="17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1108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423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8604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44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70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150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229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8803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0427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002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02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CAE2FC-404C-4162-86B9-122583C9C0D6}" type="datetimeFigureOut">
              <a:rPr kumimoji="1" lang="ja-JP" altLang="en-US" smtClean="0"/>
              <a:t>2018/3/28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592727-EA4A-4CF5-A920-DEB92DF41C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488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00" y="9011573"/>
            <a:ext cx="2999606" cy="3599527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6200" y="723900"/>
            <a:ext cx="8525411" cy="117157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当センターをいつもご利用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頂き、誠にありがとうございます。</a:t>
            </a:r>
            <a:endParaRPr lang="en-US" altLang="ja-JP" sz="4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当センターでは、平成３０年４月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より完全週休二日制</a:t>
            </a:r>
            <a:r>
              <a:rPr lang="en-US" altLang="ja-JP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(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土・日・祝</a:t>
            </a:r>
            <a:r>
              <a:rPr lang="en-US" altLang="ja-JP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)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を導入いたします。</a:t>
            </a:r>
            <a:endParaRPr lang="en-US" altLang="ja-JP" sz="4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これに伴い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土曜日の受付業務は実施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いたしませんが、緊急の場合にはご相談ください。</a:t>
            </a:r>
            <a:endParaRPr lang="en-US" altLang="ja-JP" sz="4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皆様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には大変ご迷惑をおかけ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いたしますが、何卒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、ご理解、ご協力の程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、宜しく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お願い申し上げます。</a:t>
            </a:r>
            <a:endParaRPr lang="en-US" altLang="ja-JP" sz="4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4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4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4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公益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財団法人　</a:t>
            </a:r>
            <a:r>
              <a:rPr lang="ja-JP" altLang="en-US" sz="44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北九州</a:t>
            </a:r>
            <a:r>
              <a:rPr lang="ja-JP" altLang="en-US" sz="44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生活科学センター</a:t>
            </a:r>
            <a:endParaRPr lang="en-US" altLang="ja-JP" sz="44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493204" y="0"/>
            <a:ext cx="1107996" cy="128016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0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完全週休二日制導入のお</a:t>
            </a:r>
            <a:r>
              <a:rPr lang="ja-JP" altLang="en-US" sz="60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知らせ</a:t>
            </a:r>
          </a:p>
        </p:txBody>
      </p:sp>
    </p:spTree>
    <p:extLst>
      <p:ext uri="{BB962C8B-B14F-4D97-AF65-F5344CB8AC3E}">
        <p14:creationId xmlns:p14="http://schemas.microsoft.com/office/powerpoint/2010/main" val="378416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</TotalTime>
  <Words>86</Words>
  <Application>Microsoft Office PowerPoint</Application>
  <PresentationFormat>A3 297x420 mm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honda</dc:creator>
  <cp:lastModifiedBy>honda</cp:lastModifiedBy>
  <cp:revision>11</cp:revision>
  <cp:lastPrinted>2018-03-28T08:10:29Z</cp:lastPrinted>
  <dcterms:created xsi:type="dcterms:W3CDTF">2018-03-28T04:20:17Z</dcterms:created>
  <dcterms:modified xsi:type="dcterms:W3CDTF">2018-03-28T08:10:30Z</dcterms:modified>
</cp:coreProperties>
</file>